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slideMasters/slideMaster60.xml" ContentType="application/vnd.openxmlformats-officedocument.presentationml.slideMaster+xml"/>
  <Override PartName="/ppt/slides/slide60.xml" ContentType="application/vnd.openxmlformats-officedocument.presentationml.slide+xml"/>
  <Override PartName="/ppt/slideMasters/slideMaster61.xml" ContentType="application/vnd.openxmlformats-officedocument.presentationml.slideMaster+xml"/>
  <Override PartName="/ppt/slides/slide61.xml" ContentType="application/vnd.openxmlformats-officedocument.presentationml.slide+xml"/>
  <Override PartName="/ppt/slideMasters/slideMaster62.xml" ContentType="application/vnd.openxmlformats-officedocument.presentationml.slideMaster+xml"/>
  <Override PartName="/ppt/slides/slide62.xml" ContentType="application/vnd.openxmlformats-officedocument.presentationml.slide+xml"/>
  <Override PartName="/ppt/slideMasters/slideMaster63.xml" ContentType="application/vnd.openxmlformats-officedocument.presentationml.slideMaster+xml"/>
  <Override PartName="/ppt/slides/slide63.xml" ContentType="application/vnd.openxmlformats-officedocument.presentationml.slide+xml"/>
  <Override PartName="/ppt/slideMasters/slideMaster64.xml" ContentType="application/vnd.openxmlformats-officedocument.presentationml.slideMaster+xml"/>
  <Override PartName="/ppt/slides/slide64.xml" ContentType="application/vnd.openxmlformats-officedocument.presentationml.slide+xml"/>
  <Override PartName="/ppt/slideMasters/slideMaster65.xml" ContentType="application/vnd.openxmlformats-officedocument.presentationml.slideMaster+xml"/>
  <Override PartName="/ppt/slides/slide65.xml" ContentType="application/vnd.openxmlformats-officedocument.presentationml.slide+xml"/>
  <Override PartName="/ppt/slideMasters/slideMaster66.xml" ContentType="application/vnd.openxmlformats-officedocument.presentationml.slideMaster+xml"/>
  <Override PartName="/ppt/slides/slide66.xml" ContentType="application/vnd.openxmlformats-officedocument.presentationml.slide+xml"/>
  <Override PartName="/ppt/slideMasters/slideMaster67.xml" ContentType="application/vnd.openxmlformats-officedocument.presentationml.slideMaster+xml"/>
  <Override PartName="/ppt/slides/slide67.xml" ContentType="application/vnd.openxmlformats-officedocument.presentationml.slide+xml"/>
  <Override PartName="/ppt/slideMasters/slideMaster68.xml" ContentType="application/vnd.openxmlformats-officedocument.presentationml.slideMaster+xml"/>
  <Override PartName="/ppt/slides/slide68.xml" ContentType="application/vnd.openxmlformats-officedocument.presentationml.slide+xml"/>
  <Override PartName="/ppt/slideMasters/slideMaster69.xml" ContentType="application/vnd.openxmlformats-officedocument.presentationml.slideMaster+xml"/>
  <Override PartName="/ppt/slides/slide69.xml" ContentType="application/vnd.openxmlformats-officedocument.presentationml.slide+xml"/>
  <Override PartName="/ppt/slideMasters/slideMaster70.xml" ContentType="application/vnd.openxmlformats-officedocument.presentationml.slideMaster+xml"/>
  <Override PartName="/ppt/slides/slide70.xml" ContentType="application/vnd.openxmlformats-officedocument.presentationml.slide+xml"/>
  <Override PartName="/ppt/slideMasters/slideMaster71.xml" ContentType="application/vnd.openxmlformats-officedocument.presentationml.slideMaster+xml"/>
  <Override PartName="/ppt/slides/slide71.xml" ContentType="application/vnd.openxmlformats-officedocument.presentationml.slide+xml"/>
  <Override PartName="/ppt/slideMasters/slideMaster72.xml" ContentType="application/vnd.openxmlformats-officedocument.presentationml.slideMaster+xml"/>
  <Override PartName="/ppt/slides/slide72.xml" ContentType="application/vnd.openxmlformats-officedocument.presentationml.slide+xml"/>
  <Override PartName="/ppt/slideMasters/slideMaster73.xml" ContentType="application/vnd.openxmlformats-officedocument.presentationml.slideMaster+xml"/>
  <Override PartName="/ppt/slides/slide73.xml" ContentType="application/vnd.openxmlformats-officedocument.presentationml.slide+xml"/>
  <Override PartName="/ppt/slideMasters/slideMaster74.xml" ContentType="application/vnd.openxmlformats-officedocument.presentationml.slideMaster+xml"/>
  <Override PartName="/ppt/slides/slide74.xml" ContentType="application/vnd.openxmlformats-officedocument.presentationml.slide+xml"/>
  <Override PartName="/ppt/slideMasters/slideMaster75.xml" ContentType="application/vnd.openxmlformats-officedocument.presentationml.slideMaster+xml"/>
  <Override PartName="/ppt/slides/slide75.xml" ContentType="application/vnd.openxmlformats-officedocument.presentationml.slide+xml"/>
  <Override PartName="/ppt/slideMasters/slideMaster76.xml" ContentType="application/vnd.openxmlformats-officedocument.presentationml.slideMaster+xml"/>
  <Override PartName="/ppt/slides/slide76.xml" ContentType="application/vnd.openxmlformats-officedocument.presentationml.slide+xml"/>
  <Override PartName="/ppt/slideMasters/slideMaster77.xml" ContentType="application/vnd.openxmlformats-officedocument.presentationml.slideMaster+xml"/>
  <Override PartName="/ppt/slides/slide77.xml" ContentType="application/vnd.openxmlformats-officedocument.presentationml.slide+xml"/>
  <Override PartName="/ppt/slideMasters/slideMaster78.xml" ContentType="application/vnd.openxmlformats-officedocument.presentationml.slideMaster+xml"/>
  <Override PartName="/ppt/slides/slide78.xml" ContentType="application/vnd.openxmlformats-officedocument.presentationml.slide+xml"/>
  <Override PartName="/ppt/slideMasters/slideMaster79.xml" ContentType="application/vnd.openxmlformats-officedocument.presentationml.slideMaster+xml"/>
  <Override PartName="/ppt/slides/slide79.xml" ContentType="application/vnd.openxmlformats-officedocument.presentationml.slide+xml"/>
  <Override PartName="/ppt/slideMasters/slideMaster80.xml" ContentType="application/vnd.openxmlformats-officedocument.presentationml.slideMaster+xml"/>
  <Override PartName="/ppt/slides/slide80.xml" ContentType="application/vnd.openxmlformats-officedocument.presentationml.slide+xml"/>
  <Override PartName="/ppt/slideMasters/slideMaster81.xml" ContentType="application/vnd.openxmlformats-officedocument.presentationml.slideMaster+xml"/>
  <Override PartName="/ppt/slides/slide81.xml" ContentType="application/vnd.openxmlformats-officedocument.presentationml.slide+xml"/>
  <Override PartName="/ppt/slideMasters/slideMaster82.xml" ContentType="application/vnd.openxmlformats-officedocument.presentationml.slideMaster+xml"/>
  <Override PartName="/ppt/slides/slide82.xml" ContentType="application/vnd.openxmlformats-officedocument.presentationml.slide+xml"/>
  <Override PartName="/ppt/slideMasters/slideMaster83.xml" ContentType="application/vnd.openxmlformats-officedocument.presentationml.slideMaster+xml"/>
  <Override PartName="/ppt/slides/slide83.xml" ContentType="application/vnd.openxmlformats-officedocument.presentationml.slide+xml"/>
  <Override PartName="/ppt/slideMasters/slideMaster84.xml" ContentType="application/vnd.openxmlformats-officedocument.presentationml.slideMaster+xml"/>
  <Override PartName="/ppt/slides/slide84.xml" ContentType="application/vnd.openxmlformats-officedocument.presentationml.slide+xml"/>
  <Override PartName="/ppt/slideMasters/slideMaster85.xml" ContentType="application/vnd.openxmlformats-officedocument.presentationml.slideMaster+xml"/>
  <Override PartName="/ppt/slides/slide85.xml" ContentType="application/vnd.openxmlformats-officedocument.presentationml.slide+xml"/>
  <Override PartName="/ppt/slideMasters/slideMaster86.xml" ContentType="application/vnd.openxmlformats-officedocument.presentationml.slideMaster+xml"/>
  <Override PartName="/ppt/slides/slide86.xml" ContentType="application/vnd.openxmlformats-officedocument.presentationml.slide+xml"/>
  <Override PartName="/ppt/slideMasters/slideMaster87.xml" ContentType="application/vnd.openxmlformats-officedocument.presentationml.slideMaster+xml"/>
  <Override PartName="/ppt/slides/slide87.xml" ContentType="application/vnd.openxmlformats-officedocument.presentationml.slide+xml"/>
  <Override PartName="/ppt/slideMasters/slideMaster88.xml" ContentType="application/vnd.openxmlformats-officedocument.presentationml.slideMaster+xml"/>
  <Override PartName="/ppt/slides/slide8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  <Relationship Id="rId1" Type="http://schemas.openxmlformats.org/officeDocument/2006/relationships/extended-properties" Target="docProps/app.xml"/>  <Relationship Id="rId2" Type="http://schemas.openxmlformats.org/package/2006/relationships/metadata/core-properties" Target="docProps/core.xml"/>  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</p:sldIdLst>
  <p:notesMasterIdLst>
    <p:notesMasterId r:id="rId94"/>
  </p:notesMaster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13"/>
  </p:normalViewPr>
  <p:slideViewPr>
    <p:cSldViewPr snapToGrid="0" snapToObjects="1">
      <p:cViewPr varScale="1">
        <p:scale>
          <a:sx n="119" d="100"/>
          <a:sy n="119" d="100"/>
        </p:scale>
        <p:origin x="3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  <Relationship Id="rId1" Target="slideMasters/slideMaster1.xml" Type="http://schemas.openxmlformats.org/officeDocument/2006/relationships/slideMaster"/>  <Relationship Id="rId2" Target="slides/slide1.xml" Type="http://schemas.openxmlformats.org/officeDocument/2006/relationships/slide"/>  <Relationship Id="rId3" Target="slides/slide2.xml" Type="http://schemas.openxmlformats.org/officeDocument/2006/relationships/slide"/>  <Relationship Id="rId4" Target="slides/slide3.xml" Type="http://schemas.openxmlformats.org/officeDocument/2006/relationships/slide"/>  <Relationship Id="rId5" Target="slides/slide4.xml" Type="http://schemas.openxmlformats.org/officeDocument/2006/relationships/slide"/>  <Relationship Id="rId6" Target="slides/slide5.xml" Type="http://schemas.openxmlformats.org/officeDocument/2006/relationships/slide"/>  <Relationship Id="rId7" Target="slides/slide6.xml" Type="http://schemas.openxmlformats.org/officeDocument/2006/relationships/slide"/>  <Relationship Id="rId8" Target="slides/slide7.xml" Type="http://schemas.openxmlformats.org/officeDocument/2006/relationships/slide"/>  <Relationship Id="rId9" Target="slides/slide8.xml" Type="http://schemas.openxmlformats.org/officeDocument/2006/relationships/slide"/>  <Relationship Id="rId10" Target="slides/slide9.xml" Type="http://schemas.openxmlformats.org/officeDocument/2006/relationships/slide"/>  <Relationship Id="rId11" Target="slides/slide10.xml" Type="http://schemas.openxmlformats.org/officeDocument/2006/relationships/slide"/>  <Relationship Id="rId12" Target="slides/slide11.xml" Type="http://schemas.openxmlformats.org/officeDocument/2006/relationships/slide"/>  <Relationship Id="rId13" Target="slides/slide12.xml" Type="http://schemas.openxmlformats.org/officeDocument/2006/relationships/slide"/>  <Relationship Id="rId14" Target="slides/slide13.xml" Type="http://schemas.openxmlformats.org/officeDocument/2006/relationships/slide"/>  <Relationship Id="rId15" Target="slides/slide14.xml" Type="http://schemas.openxmlformats.org/officeDocument/2006/relationships/slide"/>  <Relationship Id="rId16" Target="slides/slide15.xml" Type="http://schemas.openxmlformats.org/officeDocument/2006/relationships/slide"/>  <Relationship Id="rId17" Target="slides/slide16.xml" Type="http://schemas.openxmlformats.org/officeDocument/2006/relationships/slide"/>  <Relationship Id="rId18" Target="slides/slide17.xml" Type="http://schemas.openxmlformats.org/officeDocument/2006/relationships/slide"/>  <Relationship Id="rId19" Target="slides/slide18.xml" Type="http://schemas.openxmlformats.org/officeDocument/2006/relationships/slide"/>  <Relationship Id="rId20" Target="slides/slide19.xml" Type="http://schemas.openxmlformats.org/officeDocument/2006/relationships/slide"/>  <Relationship Id="rId21" Target="slides/slide20.xml" Type="http://schemas.openxmlformats.org/officeDocument/2006/relationships/slide"/>  <Relationship Id="rId22" Target="slides/slide21.xml" Type="http://schemas.openxmlformats.org/officeDocument/2006/relationships/slide"/>  <Relationship Id="rId23" Target="slides/slide22.xml" Type="http://schemas.openxmlformats.org/officeDocument/2006/relationships/slide"/>  <Relationship Id="rId24" Target="slides/slide23.xml" Type="http://schemas.openxmlformats.org/officeDocument/2006/relationships/slide"/>  <Relationship Id="rId25" Target="slides/slide24.xml" Type="http://schemas.openxmlformats.org/officeDocument/2006/relationships/slide"/>  <Relationship Id="rId26" Target="slides/slide25.xml" Type="http://schemas.openxmlformats.org/officeDocument/2006/relationships/slide"/>  <Relationship Id="rId27" Target="slides/slide26.xml" Type="http://schemas.openxmlformats.org/officeDocument/2006/relationships/slide"/>  <Relationship Id="rId28" Target="slides/slide27.xml" Type="http://schemas.openxmlformats.org/officeDocument/2006/relationships/slide"/>  <Relationship Id="rId29" Target="slides/slide28.xml" Type="http://schemas.openxmlformats.org/officeDocument/2006/relationships/slide"/>  <Relationship Id="rId30" Target="slides/slide29.xml" Type="http://schemas.openxmlformats.org/officeDocument/2006/relationships/slide"/>  <Relationship Id="rId31" Target="slides/slide30.xml" Type="http://schemas.openxmlformats.org/officeDocument/2006/relationships/slide"/>  <Relationship Id="rId32" Target="slides/slide31.xml" Type="http://schemas.openxmlformats.org/officeDocument/2006/relationships/slide"/>  <Relationship Id="rId33" Target="slides/slide32.xml" Type="http://schemas.openxmlformats.org/officeDocument/2006/relationships/slide"/>  <Relationship Id="rId34" Target="slides/slide33.xml" Type="http://schemas.openxmlformats.org/officeDocument/2006/relationships/slide"/>  <Relationship Id="rId35" Target="slides/slide34.xml" Type="http://schemas.openxmlformats.org/officeDocument/2006/relationships/slide"/>  <Relationship Id="rId36" Target="slides/slide35.xml" Type="http://schemas.openxmlformats.org/officeDocument/2006/relationships/slide"/>  <Relationship Id="rId37" Target="slides/slide36.xml" Type="http://schemas.openxmlformats.org/officeDocument/2006/relationships/slide"/>  <Relationship Id="rId38" Target="slides/slide37.xml" Type="http://schemas.openxmlformats.org/officeDocument/2006/relationships/slide"/>  <Relationship Id="rId39" Target="slides/slide38.xml" Type="http://schemas.openxmlformats.org/officeDocument/2006/relationships/slide"/>  <Relationship Id="rId40" Target="slides/slide39.xml" Type="http://schemas.openxmlformats.org/officeDocument/2006/relationships/slide"/>  <Relationship Id="rId41" Target="slides/slide40.xml" Type="http://schemas.openxmlformats.org/officeDocument/2006/relationships/slide"/>  <Relationship Id="rId42" Target="slides/slide41.xml" Type="http://schemas.openxmlformats.org/officeDocument/2006/relationships/slide"/>  <Relationship Id="rId43" Target="slides/slide42.xml" Type="http://schemas.openxmlformats.org/officeDocument/2006/relationships/slide"/>  <Relationship Id="rId44" Target="slides/slide43.xml" Type="http://schemas.openxmlformats.org/officeDocument/2006/relationships/slide"/>  <Relationship Id="rId45" Target="slides/slide44.xml" Type="http://schemas.openxmlformats.org/officeDocument/2006/relationships/slide"/>  <Relationship Id="rId46" Target="slides/slide45.xml" Type="http://schemas.openxmlformats.org/officeDocument/2006/relationships/slide"/>  <Relationship Id="rId47" Target="slides/slide46.xml" Type="http://schemas.openxmlformats.org/officeDocument/2006/relationships/slide"/>  <Relationship Id="rId48" Target="slides/slide47.xml" Type="http://schemas.openxmlformats.org/officeDocument/2006/relationships/slide"/>  <Relationship Id="rId49" Target="slides/slide48.xml" Type="http://schemas.openxmlformats.org/officeDocument/2006/relationships/slide"/>  <Relationship Id="rId50" Target="slides/slide49.xml" Type="http://schemas.openxmlformats.org/officeDocument/2006/relationships/slide"/>  <Relationship Id="rId51" Target="slides/slide50.xml" Type="http://schemas.openxmlformats.org/officeDocument/2006/relationships/slide"/>  <Relationship Id="rId52" Target="slides/slide51.xml" Type="http://schemas.openxmlformats.org/officeDocument/2006/relationships/slide"/>  <Relationship Id="rId53" Target="slides/slide52.xml" Type="http://schemas.openxmlformats.org/officeDocument/2006/relationships/slide"/>  <Relationship Id="rId54" Target="slides/slide53.xml" Type="http://schemas.openxmlformats.org/officeDocument/2006/relationships/slide"/>  <Relationship Id="rId55" Target="slides/slide54.xml" Type="http://schemas.openxmlformats.org/officeDocument/2006/relationships/slide"/>  <Relationship Id="rId56" Target="slides/slide55.xml" Type="http://schemas.openxmlformats.org/officeDocument/2006/relationships/slide"/>  <Relationship Id="rId57" Target="slides/slide56.xml" Type="http://schemas.openxmlformats.org/officeDocument/2006/relationships/slide"/>  <Relationship Id="rId58" Target="slides/slide57.xml" Type="http://schemas.openxmlformats.org/officeDocument/2006/relationships/slide"/>  <Relationship Id="rId59" Target="slides/slide58.xml" Type="http://schemas.openxmlformats.org/officeDocument/2006/relationships/slide"/>  <Relationship Id="rId60" Target="slides/slide59.xml" Type="http://schemas.openxmlformats.org/officeDocument/2006/relationships/slide"/>  <Relationship Id="rId61" Target="slides/slide60.xml" Type="http://schemas.openxmlformats.org/officeDocument/2006/relationships/slide"/>  <Relationship Id="rId62" Target="slides/slide61.xml" Type="http://schemas.openxmlformats.org/officeDocument/2006/relationships/slide"/>  <Relationship Id="rId63" Target="slides/slide62.xml" Type="http://schemas.openxmlformats.org/officeDocument/2006/relationships/slide"/>  <Relationship Id="rId64" Target="slides/slide63.xml" Type="http://schemas.openxmlformats.org/officeDocument/2006/relationships/slide"/>  <Relationship Id="rId65" Target="slides/slide64.xml" Type="http://schemas.openxmlformats.org/officeDocument/2006/relationships/slide"/>  <Relationship Id="rId66" Target="slides/slide65.xml" Type="http://schemas.openxmlformats.org/officeDocument/2006/relationships/slide"/>  <Relationship Id="rId67" Target="slides/slide66.xml" Type="http://schemas.openxmlformats.org/officeDocument/2006/relationships/slide"/>  <Relationship Id="rId68" Target="slides/slide67.xml" Type="http://schemas.openxmlformats.org/officeDocument/2006/relationships/slide"/>  <Relationship Id="rId69" Target="slides/slide68.xml" Type="http://schemas.openxmlformats.org/officeDocument/2006/relationships/slide"/>  <Relationship Id="rId70" Target="slides/slide69.xml" Type="http://schemas.openxmlformats.org/officeDocument/2006/relationships/slide"/>  <Relationship Id="rId71" Target="slides/slide70.xml" Type="http://schemas.openxmlformats.org/officeDocument/2006/relationships/slide"/>  <Relationship Id="rId72" Target="slides/slide71.xml" Type="http://schemas.openxmlformats.org/officeDocument/2006/relationships/slide"/>  <Relationship Id="rId73" Target="slides/slide72.xml" Type="http://schemas.openxmlformats.org/officeDocument/2006/relationships/slide"/>  <Relationship Id="rId74" Target="slides/slide73.xml" Type="http://schemas.openxmlformats.org/officeDocument/2006/relationships/slide"/>  <Relationship Id="rId75" Target="slides/slide74.xml" Type="http://schemas.openxmlformats.org/officeDocument/2006/relationships/slide"/>  <Relationship Id="rId76" Target="slides/slide75.xml" Type="http://schemas.openxmlformats.org/officeDocument/2006/relationships/slide"/>  <Relationship Id="rId77" Target="slides/slide76.xml" Type="http://schemas.openxmlformats.org/officeDocument/2006/relationships/slide"/>  <Relationship Id="rId78" Target="slides/slide77.xml" Type="http://schemas.openxmlformats.org/officeDocument/2006/relationships/slide"/>  <Relationship Id="rId79" Target="slides/slide78.xml" Type="http://schemas.openxmlformats.org/officeDocument/2006/relationships/slide"/>  <Relationship Id="rId80" Target="slides/slide79.xml" Type="http://schemas.openxmlformats.org/officeDocument/2006/relationships/slide"/>  <Relationship Id="rId81" Target="slides/slide80.xml" Type="http://schemas.openxmlformats.org/officeDocument/2006/relationships/slide"/>  <Relationship Id="rId82" Target="slides/slide81.xml" Type="http://schemas.openxmlformats.org/officeDocument/2006/relationships/slide"/>  <Relationship Id="rId83" Target="slides/slide82.xml" Type="http://schemas.openxmlformats.org/officeDocument/2006/relationships/slide"/>  <Relationship Id="rId84" Target="slides/slide83.xml" Type="http://schemas.openxmlformats.org/officeDocument/2006/relationships/slide"/>  <Relationship Id="rId85" Target="slides/slide84.xml" Type="http://schemas.openxmlformats.org/officeDocument/2006/relationships/slide"/>  <Relationship Id="rId86" Target="slides/slide85.xml" Type="http://schemas.openxmlformats.org/officeDocument/2006/relationships/slide"/>  <Relationship Id="rId87" Target="slides/slide86.xml" Type="http://schemas.openxmlformats.org/officeDocument/2006/relationships/slide"/>  <Relationship Id="rId88" Target="slides/slide87.xml" Type="http://schemas.openxmlformats.org/officeDocument/2006/relationships/slide"/>  <Relationship Id="rId89" Target="slides/slide88.xml" Type="http://schemas.openxmlformats.org/officeDocument/2006/relationships/slide"/>  <Relationship Id="rId90" Type="http://schemas.openxmlformats.org/officeDocument/2006/relationships/presProps" Target="presProps.xml"/>  <Relationship Id="rId91" Type="http://schemas.openxmlformats.org/officeDocument/2006/relationships/viewProps" Target="viewProps.xml"/>  <Relationship Id="rId92" Type="http://schemas.openxmlformats.org/officeDocument/2006/relationships/theme" Target="theme/theme1.xml"/>  <Relationship Id="rId93" Type="http://schemas.openxmlformats.org/officeDocument/2006/relationships/tableStyles" Target="tableStyles.xml"/>  <Relationship Id="rId94" Type="http://schemas.openxmlformats.org/officeDocument/2006/relationships/notesMaster" Target="notesMasters/notesMaster1.xml"/></Relationships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 smtClean="0"/>
              <a:t>6/20/18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6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6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6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6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7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7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7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7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7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7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7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7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8.xml"/></Relationships>
</file>

<file path=ppt/notesSlides/_rels/notesSlide7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0.xml"/></Relationships>
</file>

<file path=ppt/notesSlides/_rels/notesSlide8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1.xml"/></Relationships>
</file>

<file path=ppt/notesSlides/_rels/notesSlide8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2.xml"/></Relationships>
</file>

<file path=ppt/notesSlides/_rels/notesSlide8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3.xml"/></Relationships>
</file>

<file path=ppt/notesSlides/_rels/notesSlide8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4.xml"/></Relationships>
</file>

<file path=ppt/notesSlides/_rels/notesSlide8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5.xml"/></Relationships>
</file>

<file path=ppt/notesSlides/_rels/notesSlide8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6.xml"/></Relationships>
</file>

<file path=ppt/notesSlides/_rels/notesSlide8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7.xml"/></Relationships>
</file>

<file path=ppt/notesSlides/_rels/notesSlide8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theme/theme1.xml" Type="http://schemas.openxmlformats.org/officeDocument/2006/relationships/theme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arget="../media/image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.xml" Type="http://schemas.openxmlformats.org/officeDocument/2006/relationships/notesSlide"/></Relationships>
</file>

<file path=ppt/slides/_rels/slide10.xml.rels><?xml version="1.0" encoding="UTF-8" standalone="yes"?>
<Relationships xmlns="http://schemas.openxmlformats.org/package/2006/relationships"><Relationship Id="rId1" Target="../media/image1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0.xml" Type="http://schemas.openxmlformats.org/officeDocument/2006/relationships/notesSlide"/></Relationships>
</file>

<file path=ppt/slides/_rels/slide11.xml.rels><?xml version="1.0" encoding="UTF-8" standalone="yes"?>
<Relationships xmlns="http://schemas.openxmlformats.org/package/2006/relationships"><Relationship Id="rId1" Target="../media/image1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1.xml" Type="http://schemas.openxmlformats.org/officeDocument/2006/relationships/notesSlide"/></Relationships>
</file>

<file path=ppt/slides/_rels/slide12.xml.rels><?xml version="1.0" encoding="UTF-8" standalone="yes"?>
<Relationships xmlns="http://schemas.openxmlformats.org/package/2006/relationships"><Relationship Id="rId1" Target="../media/image1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2.xml" Type="http://schemas.openxmlformats.org/officeDocument/2006/relationships/notesSlide"/></Relationships>
</file>

<file path=ppt/slides/_rels/slide13.xml.rels><?xml version="1.0" encoding="UTF-8" standalone="yes"?>
<Relationships xmlns="http://schemas.openxmlformats.org/package/2006/relationships"><Relationship Id="rId1" Target="../media/image1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3.xml" Type="http://schemas.openxmlformats.org/officeDocument/2006/relationships/notesSlide"/></Relationships>
</file>

<file path=ppt/slides/_rels/slide14.xml.rels><?xml version="1.0" encoding="UTF-8" standalone="yes"?>
<Relationships xmlns="http://schemas.openxmlformats.org/package/2006/relationships"><Relationship Id="rId1" Target="../media/image1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4.xml" Type="http://schemas.openxmlformats.org/officeDocument/2006/relationships/notesSlide"/></Relationships>
</file>

<file path=ppt/slides/_rels/slide15.xml.rels><?xml version="1.0" encoding="UTF-8" standalone="yes"?>
<Relationships xmlns="http://schemas.openxmlformats.org/package/2006/relationships"><Relationship Id="rId1" Target="../media/image1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5.xml" Type="http://schemas.openxmlformats.org/officeDocument/2006/relationships/notesSlide"/></Relationships>
</file>

<file path=ppt/slides/_rels/slide16.xml.rels><?xml version="1.0" encoding="UTF-8" standalone="yes"?>
<Relationships xmlns="http://schemas.openxmlformats.org/package/2006/relationships"><Relationship Id="rId1" Target="../media/image1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6.xml" Type="http://schemas.openxmlformats.org/officeDocument/2006/relationships/notesSlide"/></Relationships>
</file>

<file path=ppt/slides/_rels/slide17.xml.rels><?xml version="1.0" encoding="UTF-8" standalone="yes"?>
<Relationships xmlns="http://schemas.openxmlformats.org/package/2006/relationships"><Relationship Id="rId1" Target="../media/image1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7.xml" Type="http://schemas.openxmlformats.org/officeDocument/2006/relationships/notesSlide"/></Relationships>
</file>

<file path=ppt/slides/_rels/slide18.xml.rels><?xml version="1.0" encoding="UTF-8" standalone="yes"?>
<Relationships xmlns="http://schemas.openxmlformats.org/package/2006/relationships"><Relationship Id="rId1" Target="../media/image1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8.xml" Type="http://schemas.openxmlformats.org/officeDocument/2006/relationships/notesSlide"/></Relationships>
</file>

<file path=ppt/slides/_rels/slide19.xml.rels><?xml version="1.0" encoding="UTF-8" standalone="yes"?>
<Relationships xmlns="http://schemas.openxmlformats.org/package/2006/relationships"><Relationship Id="rId1" Target="../media/image1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9.xml" Type="http://schemas.openxmlformats.org/officeDocument/2006/relationships/notesSlide"/></Relationships>
</file>

<file path=ppt/slides/_rels/slide2.xml.rels><?xml version="1.0" encoding="UTF-8" standalone="yes"?>
<Relationships xmlns="http://schemas.openxmlformats.org/package/2006/relationships"><Relationship Id="rId1" Target="../media/image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.xml" Type="http://schemas.openxmlformats.org/officeDocument/2006/relationships/notesSlide"/></Relationships>
</file>

<file path=ppt/slides/_rels/slide20.xml.rels><?xml version="1.0" encoding="UTF-8" standalone="yes"?>
<Relationships xmlns="http://schemas.openxmlformats.org/package/2006/relationships"><Relationship Id="rId1" Target="../media/image2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0.xml" Type="http://schemas.openxmlformats.org/officeDocument/2006/relationships/notesSlide"/></Relationships>
</file>

<file path=ppt/slides/_rels/slide21.xml.rels><?xml version="1.0" encoding="UTF-8" standalone="yes"?>
<Relationships xmlns="http://schemas.openxmlformats.org/package/2006/relationships"><Relationship Id="rId1" Target="../media/image2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1.xml" Type="http://schemas.openxmlformats.org/officeDocument/2006/relationships/notesSlide"/></Relationships>
</file>

<file path=ppt/slides/_rels/slide22.xml.rels><?xml version="1.0" encoding="UTF-8" standalone="yes"?>
<Relationships xmlns="http://schemas.openxmlformats.org/package/2006/relationships"><Relationship Id="rId1" Target="../media/image2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2.xml" Type="http://schemas.openxmlformats.org/officeDocument/2006/relationships/notesSlide"/></Relationships>
</file>

<file path=ppt/slides/_rels/slide23.xml.rels><?xml version="1.0" encoding="UTF-8" standalone="yes"?>
<Relationships xmlns="http://schemas.openxmlformats.org/package/2006/relationships"><Relationship Id="rId1" Target="../media/image2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3.xml" Type="http://schemas.openxmlformats.org/officeDocument/2006/relationships/notesSlide"/></Relationships>
</file>

<file path=ppt/slides/_rels/slide24.xml.rels><?xml version="1.0" encoding="UTF-8" standalone="yes"?>
<Relationships xmlns="http://schemas.openxmlformats.org/package/2006/relationships"><Relationship Id="rId1" Target="../media/image2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4.xml" Type="http://schemas.openxmlformats.org/officeDocument/2006/relationships/notesSlide"/></Relationships>
</file>

<file path=ppt/slides/_rels/slide25.xml.rels><?xml version="1.0" encoding="UTF-8" standalone="yes"?>
<Relationships xmlns="http://schemas.openxmlformats.org/package/2006/relationships"><Relationship Id="rId1" Target="../media/image2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5.xml" Type="http://schemas.openxmlformats.org/officeDocument/2006/relationships/notesSlide"/></Relationships>
</file>

<file path=ppt/slides/_rels/slide26.xml.rels><?xml version="1.0" encoding="UTF-8" standalone="yes"?>
<Relationships xmlns="http://schemas.openxmlformats.org/package/2006/relationships"><Relationship Id="rId1" Target="../media/image2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6.xml" Type="http://schemas.openxmlformats.org/officeDocument/2006/relationships/notesSlide"/></Relationships>
</file>

<file path=ppt/slides/_rels/slide27.xml.rels><?xml version="1.0" encoding="UTF-8" standalone="yes"?>
<Relationships xmlns="http://schemas.openxmlformats.org/package/2006/relationships"><Relationship Id="rId1" Target="../media/image2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7.xml" Type="http://schemas.openxmlformats.org/officeDocument/2006/relationships/notesSlide"/></Relationships>
</file>

<file path=ppt/slides/_rels/slide28.xml.rels><?xml version="1.0" encoding="UTF-8" standalone="yes"?>
<Relationships xmlns="http://schemas.openxmlformats.org/package/2006/relationships"><Relationship Id="rId1" Target="../media/image2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8.xml" Type="http://schemas.openxmlformats.org/officeDocument/2006/relationships/notesSlide"/></Relationships>
</file>

<file path=ppt/slides/_rels/slide29.xml.rels><?xml version="1.0" encoding="UTF-8" standalone="yes"?>
<Relationships xmlns="http://schemas.openxmlformats.org/package/2006/relationships"><Relationship Id="rId1" Target="../media/image2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9.xml" Type="http://schemas.openxmlformats.org/officeDocument/2006/relationships/notesSlide"/></Relationships>
</file>

<file path=ppt/slides/_rels/slide3.xml.rels><?xml version="1.0" encoding="UTF-8" standalone="yes"?>
<Relationships xmlns="http://schemas.openxmlformats.org/package/2006/relationships"><Relationship Id="rId1" Target="../media/image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.xml" Type="http://schemas.openxmlformats.org/officeDocument/2006/relationships/notesSlide"/></Relationships>
</file>

<file path=ppt/slides/_rels/slide30.xml.rels><?xml version="1.0" encoding="UTF-8" standalone="yes"?>
<Relationships xmlns="http://schemas.openxmlformats.org/package/2006/relationships"><Relationship Id="rId1" Target="../media/image3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0.xml" Type="http://schemas.openxmlformats.org/officeDocument/2006/relationships/notesSlide"/></Relationships>
</file>

<file path=ppt/slides/_rels/slide31.xml.rels><?xml version="1.0" encoding="UTF-8" standalone="yes"?>
<Relationships xmlns="http://schemas.openxmlformats.org/package/2006/relationships"><Relationship Id="rId1" Target="../media/image3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1.xml" Type="http://schemas.openxmlformats.org/officeDocument/2006/relationships/notesSlide"/></Relationships>
</file>

<file path=ppt/slides/_rels/slide32.xml.rels><?xml version="1.0" encoding="UTF-8" standalone="yes"?>
<Relationships xmlns="http://schemas.openxmlformats.org/package/2006/relationships"><Relationship Id="rId1" Target="../media/image3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2.xml" Type="http://schemas.openxmlformats.org/officeDocument/2006/relationships/notesSlide"/></Relationships>
</file>

<file path=ppt/slides/_rels/slide33.xml.rels><?xml version="1.0" encoding="UTF-8" standalone="yes"?>
<Relationships xmlns="http://schemas.openxmlformats.org/package/2006/relationships"><Relationship Id="rId1" Target="../media/image3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3.xml" Type="http://schemas.openxmlformats.org/officeDocument/2006/relationships/notesSlide"/></Relationships>
</file>

<file path=ppt/slides/_rels/slide34.xml.rels><?xml version="1.0" encoding="UTF-8" standalone="yes"?>
<Relationships xmlns="http://schemas.openxmlformats.org/package/2006/relationships"><Relationship Id="rId1" Target="../media/image3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4.xml" Type="http://schemas.openxmlformats.org/officeDocument/2006/relationships/notesSlide"/></Relationships>
</file>

<file path=ppt/slides/_rels/slide35.xml.rels><?xml version="1.0" encoding="UTF-8" standalone="yes"?>
<Relationships xmlns="http://schemas.openxmlformats.org/package/2006/relationships"><Relationship Id="rId1" Target="../media/image3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5.xml" Type="http://schemas.openxmlformats.org/officeDocument/2006/relationships/notesSlide"/></Relationships>
</file>

<file path=ppt/slides/_rels/slide36.xml.rels><?xml version="1.0" encoding="UTF-8" standalone="yes"?>
<Relationships xmlns="http://schemas.openxmlformats.org/package/2006/relationships"><Relationship Id="rId1" Target="../media/image3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6.xml" Type="http://schemas.openxmlformats.org/officeDocument/2006/relationships/notesSlide"/></Relationships>
</file>

<file path=ppt/slides/_rels/slide37.xml.rels><?xml version="1.0" encoding="UTF-8" standalone="yes"?>
<Relationships xmlns="http://schemas.openxmlformats.org/package/2006/relationships"><Relationship Id="rId1" Target="../media/image3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7.xml" Type="http://schemas.openxmlformats.org/officeDocument/2006/relationships/notesSlide"/></Relationships>
</file>

<file path=ppt/slides/_rels/slide38.xml.rels><?xml version="1.0" encoding="UTF-8" standalone="yes"?>
<Relationships xmlns="http://schemas.openxmlformats.org/package/2006/relationships"><Relationship Id="rId1" Target="../media/image3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8.xml" Type="http://schemas.openxmlformats.org/officeDocument/2006/relationships/notesSlide"/></Relationships>
</file>

<file path=ppt/slides/_rels/slide39.xml.rels><?xml version="1.0" encoding="UTF-8" standalone="yes"?>
<Relationships xmlns="http://schemas.openxmlformats.org/package/2006/relationships"><Relationship Id="rId1" Target="../media/image3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9.xml" Type="http://schemas.openxmlformats.org/officeDocument/2006/relationships/notesSlide"/></Relationships>
</file>

<file path=ppt/slides/_rels/slide4.xml.rels><?xml version="1.0" encoding="UTF-8" standalone="yes"?>
<Relationships xmlns="http://schemas.openxmlformats.org/package/2006/relationships"><Relationship Id="rId1" Target="../media/image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.xml" Type="http://schemas.openxmlformats.org/officeDocument/2006/relationships/notesSlide"/></Relationships>
</file>

<file path=ppt/slides/_rels/slide40.xml.rels><?xml version="1.0" encoding="UTF-8" standalone="yes"?>
<Relationships xmlns="http://schemas.openxmlformats.org/package/2006/relationships"><Relationship Id="rId1" Target="../media/image4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0.xml" Type="http://schemas.openxmlformats.org/officeDocument/2006/relationships/notesSlide"/></Relationships>
</file>

<file path=ppt/slides/_rels/slide41.xml.rels><?xml version="1.0" encoding="UTF-8" standalone="yes"?>
<Relationships xmlns="http://schemas.openxmlformats.org/package/2006/relationships"><Relationship Id="rId1" Target="../media/image4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1.xml" Type="http://schemas.openxmlformats.org/officeDocument/2006/relationships/notesSlide"/></Relationships>
</file>

<file path=ppt/slides/_rels/slide42.xml.rels><?xml version="1.0" encoding="UTF-8" standalone="yes"?>
<Relationships xmlns="http://schemas.openxmlformats.org/package/2006/relationships"><Relationship Id="rId1" Target="../media/image4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2.xml" Type="http://schemas.openxmlformats.org/officeDocument/2006/relationships/notesSlide"/></Relationships>
</file>

<file path=ppt/slides/_rels/slide43.xml.rels><?xml version="1.0" encoding="UTF-8" standalone="yes"?>
<Relationships xmlns="http://schemas.openxmlformats.org/package/2006/relationships"><Relationship Id="rId1" Target="../media/image4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3.xml" Type="http://schemas.openxmlformats.org/officeDocument/2006/relationships/notesSlide"/></Relationships>
</file>

<file path=ppt/slides/_rels/slide44.xml.rels><?xml version="1.0" encoding="UTF-8" standalone="yes"?>
<Relationships xmlns="http://schemas.openxmlformats.org/package/2006/relationships"><Relationship Id="rId1" Target="../media/image4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4.xml" Type="http://schemas.openxmlformats.org/officeDocument/2006/relationships/notesSlide"/></Relationships>
</file>

<file path=ppt/slides/_rels/slide45.xml.rels><?xml version="1.0" encoding="UTF-8" standalone="yes"?>
<Relationships xmlns="http://schemas.openxmlformats.org/package/2006/relationships"><Relationship Id="rId1" Target="../media/image4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5.xml" Type="http://schemas.openxmlformats.org/officeDocument/2006/relationships/notesSlide"/></Relationships>
</file>

<file path=ppt/slides/_rels/slide46.xml.rels><?xml version="1.0" encoding="UTF-8" standalone="yes"?>
<Relationships xmlns="http://schemas.openxmlformats.org/package/2006/relationships"><Relationship Id="rId1" Target="../media/image4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6.xml" Type="http://schemas.openxmlformats.org/officeDocument/2006/relationships/notesSlide"/></Relationships>
</file>

<file path=ppt/slides/_rels/slide47.xml.rels><?xml version="1.0" encoding="UTF-8" standalone="yes"?>
<Relationships xmlns="http://schemas.openxmlformats.org/package/2006/relationships"><Relationship Id="rId1" Target="../media/image4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7.xml" Type="http://schemas.openxmlformats.org/officeDocument/2006/relationships/notesSlide"/></Relationships>
</file>

<file path=ppt/slides/_rels/slide48.xml.rels><?xml version="1.0" encoding="UTF-8" standalone="yes"?>
<Relationships xmlns="http://schemas.openxmlformats.org/package/2006/relationships"><Relationship Id="rId1" Target="../media/image4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8.xml" Type="http://schemas.openxmlformats.org/officeDocument/2006/relationships/notesSlide"/></Relationships>
</file>

<file path=ppt/slides/_rels/slide49.xml.rels><?xml version="1.0" encoding="UTF-8" standalone="yes"?>
<Relationships xmlns="http://schemas.openxmlformats.org/package/2006/relationships"><Relationship Id="rId1" Target="../media/image4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9.xml" Type="http://schemas.openxmlformats.org/officeDocument/2006/relationships/notesSlide"/></Relationships>
</file>

<file path=ppt/slides/_rels/slide5.xml.rels><?xml version="1.0" encoding="UTF-8" standalone="yes"?>
<Relationships xmlns="http://schemas.openxmlformats.org/package/2006/relationships"><Relationship Id="rId1" Target="../media/image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.xml" Type="http://schemas.openxmlformats.org/officeDocument/2006/relationships/notesSlide"/></Relationships>
</file>

<file path=ppt/slides/_rels/slide50.xml.rels><?xml version="1.0" encoding="UTF-8" standalone="yes"?>
<Relationships xmlns="http://schemas.openxmlformats.org/package/2006/relationships"><Relationship Id="rId1" Target="../media/image5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0.xml" Type="http://schemas.openxmlformats.org/officeDocument/2006/relationships/notesSlide"/></Relationships>
</file>

<file path=ppt/slides/_rels/slide51.xml.rels><?xml version="1.0" encoding="UTF-8" standalone="yes"?>
<Relationships xmlns="http://schemas.openxmlformats.org/package/2006/relationships"><Relationship Id="rId1" Target="../media/image5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1.xml" Type="http://schemas.openxmlformats.org/officeDocument/2006/relationships/notesSlide"/></Relationships>
</file>

<file path=ppt/slides/_rels/slide52.xml.rels><?xml version="1.0" encoding="UTF-8" standalone="yes"?>
<Relationships xmlns="http://schemas.openxmlformats.org/package/2006/relationships"><Relationship Id="rId1" Target="../media/image5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2.xml" Type="http://schemas.openxmlformats.org/officeDocument/2006/relationships/notesSlide"/></Relationships>
</file>

<file path=ppt/slides/_rels/slide53.xml.rels><?xml version="1.0" encoding="UTF-8" standalone="yes"?>
<Relationships xmlns="http://schemas.openxmlformats.org/package/2006/relationships"><Relationship Id="rId1" Target="../media/image5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3.xml" Type="http://schemas.openxmlformats.org/officeDocument/2006/relationships/notesSlide"/></Relationships>
</file>

<file path=ppt/slides/_rels/slide54.xml.rels><?xml version="1.0" encoding="UTF-8" standalone="yes"?>
<Relationships xmlns="http://schemas.openxmlformats.org/package/2006/relationships"><Relationship Id="rId1" Target="../media/image5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4.xml" Type="http://schemas.openxmlformats.org/officeDocument/2006/relationships/notesSlide"/></Relationships>
</file>

<file path=ppt/slides/_rels/slide55.xml.rels><?xml version="1.0" encoding="UTF-8" standalone="yes"?>
<Relationships xmlns="http://schemas.openxmlformats.org/package/2006/relationships"><Relationship Id="rId1" Target="../media/image5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5.xml" Type="http://schemas.openxmlformats.org/officeDocument/2006/relationships/notesSlide"/></Relationships>
</file>

<file path=ppt/slides/_rels/slide56.xml.rels><?xml version="1.0" encoding="UTF-8" standalone="yes"?>
<Relationships xmlns="http://schemas.openxmlformats.org/package/2006/relationships"><Relationship Id="rId1" Target="../media/image5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6.xml" Type="http://schemas.openxmlformats.org/officeDocument/2006/relationships/notesSlide"/></Relationships>
</file>

<file path=ppt/slides/_rels/slide57.xml.rels><?xml version="1.0" encoding="UTF-8" standalone="yes"?>
<Relationships xmlns="http://schemas.openxmlformats.org/package/2006/relationships"><Relationship Id="rId1" Target="../media/image5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7.xml" Type="http://schemas.openxmlformats.org/officeDocument/2006/relationships/notesSlide"/></Relationships>
</file>

<file path=ppt/slides/_rels/slide58.xml.rels><?xml version="1.0" encoding="UTF-8" standalone="yes"?>
<Relationships xmlns="http://schemas.openxmlformats.org/package/2006/relationships"><Relationship Id="rId1" Target="../media/image5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8.xml" Type="http://schemas.openxmlformats.org/officeDocument/2006/relationships/notesSlide"/></Relationships>
</file>

<file path=ppt/slides/_rels/slide59.xml.rels><?xml version="1.0" encoding="UTF-8" standalone="yes"?>
<Relationships xmlns="http://schemas.openxmlformats.org/package/2006/relationships"><Relationship Id="rId1" Target="../media/image5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9.xml" Type="http://schemas.openxmlformats.org/officeDocument/2006/relationships/notesSlide"/></Relationships>
</file>

<file path=ppt/slides/_rels/slide6.xml.rels><?xml version="1.0" encoding="UTF-8" standalone="yes"?>
<Relationships xmlns="http://schemas.openxmlformats.org/package/2006/relationships"><Relationship Id="rId1" Target="../media/image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.xml" Type="http://schemas.openxmlformats.org/officeDocument/2006/relationships/notesSlide"/></Relationships>
</file>

<file path=ppt/slides/_rels/slide60.xml.rels><?xml version="1.0" encoding="UTF-8" standalone="yes"?>
<Relationships xmlns="http://schemas.openxmlformats.org/package/2006/relationships"><Relationship Id="rId1" Target="../media/image6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0.xml" Type="http://schemas.openxmlformats.org/officeDocument/2006/relationships/notesSlide"/></Relationships>
</file>

<file path=ppt/slides/_rels/slide61.xml.rels><?xml version="1.0" encoding="UTF-8" standalone="yes"?>
<Relationships xmlns="http://schemas.openxmlformats.org/package/2006/relationships"><Relationship Id="rId1" Target="../media/image6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1.xml" Type="http://schemas.openxmlformats.org/officeDocument/2006/relationships/notesSlide"/></Relationships>
</file>

<file path=ppt/slides/_rels/slide62.xml.rels><?xml version="1.0" encoding="UTF-8" standalone="yes"?>
<Relationships xmlns="http://schemas.openxmlformats.org/package/2006/relationships"><Relationship Id="rId1" Target="../media/image6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2.xml" Type="http://schemas.openxmlformats.org/officeDocument/2006/relationships/notesSlide"/></Relationships>
</file>

<file path=ppt/slides/_rels/slide63.xml.rels><?xml version="1.0" encoding="UTF-8" standalone="yes"?>
<Relationships xmlns="http://schemas.openxmlformats.org/package/2006/relationships"><Relationship Id="rId1" Target="../media/image6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3.xml" Type="http://schemas.openxmlformats.org/officeDocument/2006/relationships/notesSlide"/></Relationships>
</file>

<file path=ppt/slides/_rels/slide64.xml.rels><?xml version="1.0" encoding="UTF-8" standalone="yes"?>
<Relationships xmlns="http://schemas.openxmlformats.org/package/2006/relationships"><Relationship Id="rId1" Target="../media/image6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4.xml" Type="http://schemas.openxmlformats.org/officeDocument/2006/relationships/notesSlide"/></Relationships>
</file>

<file path=ppt/slides/_rels/slide65.xml.rels><?xml version="1.0" encoding="UTF-8" standalone="yes"?>
<Relationships xmlns="http://schemas.openxmlformats.org/package/2006/relationships"><Relationship Id="rId1" Target="../media/image6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5.xml" Type="http://schemas.openxmlformats.org/officeDocument/2006/relationships/notesSlide"/></Relationships>
</file>

<file path=ppt/slides/_rels/slide66.xml.rels><?xml version="1.0" encoding="UTF-8" standalone="yes"?>
<Relationships xmlns="http://schemas.openxmlformats.org/package/2006/relationships"><Relationship Id="rId1" Target="../media/image6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6.xml" Type="http://schemas.openxmlformats.org/officeDocument/2006/relationships/notesSlide"/></Relationships>
</file>

<file path=ppt/slides/_rels/slide67.xml.rels><?xml version="1.0" encoding="UTF-8" standalone="yes"?>
<Relationships xmlns="http://schemas.openxmlformats.org/package/2006/relationships"><Relationship Id="rId1" Target="../media/image6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7.xml" Type="http://schemas.openxmlformats.org/officeDocument/2006/relationships/notesSlide"/></Relationships>
</file>

<file path=ppt/slides/_rels/slide68.xml.rels><?xml version="1.0" encoding="UTF-8" standalone="yes"?>
<Relationships xmlns="http://schemas.openxmlformats.org/package/2006/relationships"><Relationship Id="rId1" Target="../media/image6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8.xml" Type="http://schemas.openxmlformats.org/officeDocument/2006/relationships/notesSlide"/></Relationships>
</file>

<file path=ppt/slides/_rels/slide69.xml.rels><?xml version="1.0" encoding="UTF-8" standalone="yes"?>
<Relationships xmlns="http://schemas.openxmlformats.org/package/2006/relationships"><Relationship Id="rId1" Target="../media/image6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9.xml" Type="http://schemas.openxmlformats.org/officeDocument/2006/relationships/notesSlide"/></Relationships>
</file>

<file path=ppt/slides/_rels/slide7.xml.rels><?xml version="1.0" encoding="UTF-8" standalone="yes"?>
<Relationships xmlns="http://schemas.openxmlformats.org/package/2006/relationships"><Relationship Id="rId1" Target="../media/image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7.xml" Type="http://schemas.openxmlformats.org/officeDocument/2006/relationships/notesSlide"/></Relationships>
</file>

<file path=ppt/slides/_rels/slide70.xml.rels><?xml version="1.0" encoding="UTF-8" standalone="yes"?>
<Relationships xmlns="http://schemas.openxmlformats.org/package/2006/relationships"><Relationship Id="rId1" Target="../media/image7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70.xml" Type="http://schemas.openxmlformats.org/officeDocument/2006/relationships/notesSlide"/></Relationships>
</file>

<file path=ppt/slides/_rels/slide71.xml.rels><?xml version="1.0" encoding="UTF-8" standalone="yes"?>
<Relationships xmlns="http://schemas.openxmlformats.org/package/2006/relationships"><Relationship Id="rId1" Target="../media/image7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71.xml" Type="http://schemas.openxmlformats.org/officeDocument/2006/relationships/notesSlide"/></Relationships>
</file>

<file path=ppt/slides/_rels/slide72.xml.rels><?xml version="1.0" encoding="UTF-8" standalone="yes"?>
<Relationships xmlns="http://schemas.openxmlformats.org/package/2006/relationships"><Relationship Id="rId1" Target="../media/image7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72.xml" Type="http://schemas.openxmlformats.org/officeDocument/2006/relationships/notesSlide"/></Relationships>
</file>

<file path=ppt/slides/_rels/slide73.xml.rels><?xml version="1.0" encoding="UTF-8" standalone="yes"?>
<Relationships xmlns="http://schemas.openxmlformats.org/package/2006/relationships"><Relationship Id="rId1" Target="../media/image7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73.xml" Type="http://schemas.openxmlformats.org/officeDocument/2006/relationships/notesSlide"/></Relationships>
</file>

<file path=ppt/slides/_rels/slide74.xml.rels><?xml version="1.0" encoding="UTF-8" standalone="yes"?>
<Relationships xmlns="http://schemas.openxmlformats.org/package/2006/relationships"><Relationship Id="rId1" Target="../media/image7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74.xml" Type="http://schemas.openxmlformats.org/officeDocument/2006/relationships/notesSlide"/></Relationships>
</file>

<file path=ppt/slides/_rels/slide75.xml.rels><?xml version="1.0" encoding="UTF-8" standalone="yes"?>
<Relationships xmlns="http://schemas.openxmlformats.org/package/2006/relationships"><Relationship Id="rId1" Target="../media/image7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75.xml" Type="http://schemas.openxmlformats.org/officeDocument/2006/relationships/notesSlide"/></Relationships>
</file>

<file path=ppt/slides/_rels/slide76.xml.rels><?xml version="1.0" encoding="UTF-8" standalone="yes"?>
<Relationships xmlns="http://schemas.openxmlformats.org/package/2006/relationships"><Relationship Id="rId1" Target="../media/image7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76.xml" Type="http://schemas.openxmlformats.org/officeDocument/2006/relationships/notesSlide"/></Relationships>
</file>

<file path=ppt/slides/_rels/slide77.xml.rels><?xml version="1.0" encoding="UTF-8" standalone="yes"?>
<Relationships xmlns="http://schemas.openxmlformats.org/package/2006/relationships"><Relationship Id="rId1" Target="../media/image7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77.xml" Type="http://schemas.openxmlformats.org/officeDocument/2006/relationships/notesSlide"/></Relationships>
</file>

<file path=ppt/slides/_rels/slide78.xml.rels><?xml version="1.0" encoding="UTF-8" standalone="yes"?>
<Relationships xmlns="http://schemas.openxmlformats.org/package/2006/relationships"><Relationship Id="rId1" Target="../media/image7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78.xml" Type="http://schemas.openxmlformats.org/officeDocument/2006/relationships/notesSlide"/></Relationships>
</file>

<file path=ppt/slides/_rels/slide79.xml.rels><?xml version="1.0" encoding="UTF-8" standalone="yes"?>
<Relationships xmlns="http://schemas.openxmlformats.org/package/2006/relationships"><Relationship Id="rId1" Target="../media/image7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79.xml" Type="http://schemas.openxmlformats.org/officeDocument/2006/relationships/notesSlide"/></Relationships>
</file>

<file path=ppt/slides/_rels/slide8.xml.rels><?xml version="1.0" encoding="UTF-8" standalone="yes"?>
<Relationships xmlns="http://schemas.openxmlformats.org/package/2006/relationships"><Relationship Id="rId1" Target="../media/image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8.xml" Type="http://schemas.openxmlformats.org/officeDocument/2006/relationships/notesSlide"/></Relationships>
</file>

<file path=ppt/slides/_rels/slide80.xml.rels><?xml version="1.0" encoding="UTF-8" standalone="yes"?>
<Relationships xmlns="http://schemas.openxmlformats.org/package/2006/relationships"><Relationship Id="rId1" Target="../media/image8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80.xml" Type="http://schemas.openxmlformats.org/officeDocument/2006/relationships/notesSlide"/></Relationships>
</file>

<file path=ppt/slides/_rels/slide81.xml.rels><?xml version="1.0" encoding="UTF-8" standalone="yes"?>
<Relationships xmlns="http://schemas.openxmlformats.org/package/2006/relationships"><Relationship Id="rId1" Target="../media/image8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81.xml" Type="http://schemas.openxmlformats.org/officeDocument/2006/relationships/notesSlide"/></Relationships>
</file>

<file path=ppt/slides/_rels/slide82.xml.rels><?xml version="1.0" encoding="UTF-8" standalone="yes"?>
<Relationships xmlns="http://schemas.openxmlformats.org/package/2006/relationships"><Relationship Id="rId1" Target="../media/image8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82.xml" Type="http://schemas.openxmlformats.org/officeDocument/2006/relationships/notesSlide"/></Relationships>
</file>

<file path=ppt/slides/_rels/slide83.xml.rels><?xml version="1.0" encoding="UTF-8" standalone="yes"?>
<Relationships xmlns="http://schemas.openxmlformats.org/package/2006/relationships"><Relationship Id="rId1" Target="../media/image8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83.xml" Type="http://schemas.openxmlformats.org/officeDocument/2006/relationships/notesSlide"/></Relationships>
</file>

<file path=ppt/slides/_rels/slide84.xml.rels><?xml version="1.0" encoding="UTF-8" standalone="yes"?>
<Relationships xmlns="http://schemas.openxmlformats.org/package/2006/relationships"><Relationship Id="rId1" Target="../media/image8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84.xml" Type="http://schemas.openxmlformats.org/officeDocument/2006/relationships/notesSlide"/></Relationships>
</file>

<file path=ppt/slides/_rels/slide85.xml.rels><?xml version="1.0" encoding="UTF-8" standalone="yes"?>
<Relationships xmlns="http://schemas.openxmlformats.org/package/2006/relationships"><Relationship Id="rId1" Target="../media/image8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85.xml" Type="http://schemas.openxmlformats.org/officeDocument/2006/relationships/notesSlide"/></Relationships>
</file>

<file path=ppt/slides/_rels/slide86.xml.rels><?xml version="1.0" encoding="UTF-8" standalone="yes"?>
<Relationships xmlns="http://schemas.openxmlformats.org/package/2006/relationships"><Relationship Id="rId1" Target="../media/image8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86.xml" Type="http://schemas.openxmlformats.org/officeDocument/2006/relationships/notesSlide"/></Relationships>
</file>

<file path=ppt/slides/_rels/slide87.xml.rels><?xml version="1.0" encoding="UTF-8" standalone="yes"?>
<Relationships xmlns="http://schemas.openxmlformats.org/package/2006/relationships"><Relationship Id="rId1" Target="../media/image8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87.xml" Type="http://schemas.openxmlformats.org/officeDocument/2006/relationships/notesSlide"/></Relationships>
</file>

<file path=ppt/slides/_rels/slide88.xml.rels><?xml version="1.0" encoding="UTF-8" standalone="yes"?>
<Relationships xmlns="http://schemas.openxmlformats.org/package/2006/relationships"><Relationship Id="rId1" Target="../media/image8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88.xml" Type="http://schemas.openxmlformats.org/officeDocument/2006/relationships/notesSlide"/></Relationships>
</file>

<file path=ppt/slides/_rels/slide9.xml.rels><?xml version="1.0" encoding="UTF-8" standalone="yes"?>
<Relationships xmlns="http://schemas.openxmlformats.org/package/2006/relationships"><Relationship Id="rId1" Target="../media/image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9.xml" Type="http://schemas.openxmlformats.org/officeDocument/2006/relationships/notesSlide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650557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650557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650557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650557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650557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650557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650557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650557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650557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650557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650557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650557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650557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650557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650557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6505575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650557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6505575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6505575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6505575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6505575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650557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6505575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6505575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6505575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6505575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6505575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6505575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6505575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6505575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6505575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6505575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650557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6505575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6505575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6505575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6505575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6505575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6505575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6505575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6505575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6505575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6505575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650557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6505575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6505575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6505575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6505575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6505575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6505575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6505575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6505575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6505575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6505575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650557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6505575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6505575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6505575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6505575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6505575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6505575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6505575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6505575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6505575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6505575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650557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6505575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6505575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6505575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6505575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6505575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6505575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6505575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6505575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6505575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6505575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650557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6505575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6505575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6505575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6505575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6505575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6505575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6505575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6505575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6505575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650557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650557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</PresentationFormat>
  <Paragraphs>0</Paragraphs>
  <Slides>88</Slides>
  <Notes>88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88</vt:i4>
      </vt:variant>
    </vt:vector>
  </HeadingPairs>
  <TitlesOfParts>
    <vt:vector size="89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  <vt:lpstr>Slide 75</vt:lpstr>
      <vt:lpstr>Slide 76</vt:lpstr>
      <vt:lpstr>Slide 77</vt:lpstr>
      <vt:lpstr>Slide 78</vt:lpstr>
      <vt:lpstr>Slide 79</vt:lpstr>
      <vt:lpstr>Slide 80</vt:lpstr>
      <vt:lpstr>Slide 81</vt:lpstr>
      <vt:lpstr>Slide 82</vt:lpstr>
      <vt:lpstr>Slide 83</vt:lpstr>
      <vt:lpstr>Slide 84</vt:lpstr>
      <vt:lpstr>Slide 85</vt:lpstr>
      <vt:lpstr>Slide 86</vt:lpstr>
      <vt:lpstr>Slide 87</vt:lpstr>
      <vt:lpstr>Slide 88</vt:lpstr>
    </vt:vector>
  </TitlesOfParts>
  <Company>PptxGenJS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2020-12-25T03:57:57.515Z</dcterms:created>
  <dcterms:modified xsi:type="dcterms:W3CDTF">2020-12-25T03:57:57.515Z</dcterms:modified>
</cp:coreProperties>
</file>